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7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9" autoAdjust="0"/>
    <p:restoredTop sz="94660"/>
  </p:normalViewPr>
  <p:slideViewPr>
    <p:cSldViewPr snapToGrid="0">
      <p:cViewPr varScale="1">
        <p:scale>
          <a:sx n="57" d="100"/>
          <a:sy n="57" d="100"/>
        </p:scale>
        <p:origin x="5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260088"/>
            <a:ext cx="8991600" cy="2772576"/>
          </a:xfrm>
        </p:spPr>
        <p:txBody>
          <a:bodyPr>
            <a:normAutofit/>
          </a:bodyPr>
          <a:lstStyle/>
          <a:p>
            <a:r>
              <a:rPr lang="en-US" dirty="0"/>
              <a:t>When freshman college composition isn’t only </a:t>
            </a:r>
            <a:br>
              <a:rPr lang="en-US" dirty="0"/>
            </a:br>
            <a:r>
              <a:rPr lang="en-US" dirty="0"/>
              <a:t>freshmen students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5163015"/>
            <a:ext cx="6801612" cy="119317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5A7A00"/>
                </a:solidFill>
              </a:rPr>
              <a:t>Maureen Fitzsimmons</a:t>
            </a:r>
          </a:p>
          <a:p>
            <a:r>
              <a:rPr lang="en-US" sz="2800" dirty="0">
                <a:solidFill>
                  <a:srgbClr val="5A7A00"/>
                </a:solidFill>
              </a:rPr>
              <a:t>University of California, Irvine</a:t>
            </a:r>
          </a:p>
        </p:txBody>
      </p:sp>
    </p:spTree>
    <p:extLst>
      <p:ext uri="{BB962C8B-B14F-4D97-AF65-F5344CB8AC3E}">
        <p14:creationId xmlns:p14="http://schemas.microsoft.com/office/powerpoint/2010/main" val="2652086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880947"/>
            <a:ext cx="8991600" cy="5163014"/>
          </a:xfrm>
        </p:spPr>
        <p:txBody>
          <a:bodyPr>
            <a:normAutofit/>
          </a:bodyPr>
          <a:lstStyle/>
          <a:p>
            <a:r>
              <a:rPr lang="en-US" dirty="0"/>
              <a:t>Freshman </a:t>
            </a:r>
            <a:r>
              <a:rPr lang="en-US"/>
              <a:t>composition:</a:t>
            </a:r>
            <a:br>
              <a:rPr lang="en-US"/>
            </a:br>
            <a:br>
              <a:rPr lang="en-US" dirty="0"/>
            </a:br>
            <a:r>
              <a:rPr lang="en-US"/>
              <a:t>* mandatory</a:t>
            </a:r>
            <a:br>
              <a:rPr lang="en-US"/>
            </a:br>
            <a:br>
              <a:rPr lang="en-US" dirty="0"/>
            </a:br>
            <a:r>
              <a:rPr lang="en-US" dirty="0"/>
              <a:t>* 10% of </a:t>
            </a:r>
            <a:r>
              <a:rPr lang="en-US"/>
              <a:t>students are </a:t>
            </a:r>
            <a:br>
              <a:rPr lang="en-US"/>
            </a:br>
            <a:r>
              <a:rPr lang="en-US"/>
              <a:t>juniors </a:t>
            </a:r>
            <a:r>
              <a:rPr lang="en-US" dirty="0"/>
              <a:t>or seniors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22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13317"/>
            <a:ext cx="8991600" cy="5542155"/>
          </a:xfrm>
        </p:spPr>
        <p:txBody>
          <a:bodyPr>
            <a:normAutofit fontScale="90000"/>
          </a:bodyPr>
          <a:lstStyle/>
          <a:p>
            <a:r>
              <a:rPr lang="en-US" dirty="0"/>
              <a:t>* Why do juniors and seniors wait to take freshman composition?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* what would students like in the curriculum?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* what would students like from </a:t>
            </a:r>
            <a:r>
              <a:rPr lang="en-US"/>
              <a:t>their teachers?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19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274849"/>
            <a:ext cx="8991600" cy="1416205"/>
          </a:xfrm>
        </p:spPr>
        <p:txBody>
          <a:bodyPr>
            <a:normAutofit/>
          </a:bodyPr>
          <a:lstStyle/>
          <a:p>
            <a:r>
              <a:rPr lang="en-US" dirty="0"/>
              <a:t>*** thank you!!! ***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58634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26</TotalTime>
  <Words>33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Parcel</vt:lpstr>
      <vt:lpstr>When freshman college composition isn’t only  freshmen students</vt:lpstr>
      <vt:lpstr>Freshman composition:  * mandatory  * 10% of students are  juniors or seniors</vt:lpstr>
      <vt:lpstr>* Why do juniors and seniors wait to take freshman composition?  * what would students like in the curriculum?  * what would students like from their teachers? </vt:lpstr>
      <vt:lpstr>*** thank you!!! ***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freshman college composition isn’t only  freshmen students</dc:title>
  <dc:creator>Maureen Fitzsimmons</dc:creator>
  <cp:lastModifiedBy>Maureen Fitzsimmons</cp:lastModifiedBy>
  <cp:revision>8</cp:revision>
  <dcterms:created xsi:type="dcterms:W3CDTF">2017-07-06T11:46:06Z</dcterms:created>
  <dcterms:modified xsi:type="dcterms:W3CDTF">2017-07-06T12:49:14Z</dcterms:modified>
</cp:coreProperties>
</file>